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7068800" cy="960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4F4F"/>
    <a:srgbClr val="5E5E5E"/>
    <a:srgbClr val="3A3A3C"/>
    <a:srgbClr val="5656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82" autoAdjust="0"/>
    <p:restoredTop sz="94660"/>
  </p:normalViewPr>
  <p:slideViewPr>
    <p:cSldViewPr snapToGrid="0">
      <p:cViewPr varScale="1">
        <p:scale>
          <a:sx n="79" d="100"/>
          <a:sy n="79" d="100"/>
        </p:scale>
        <p:origin x="9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3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8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7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0" y="511175"/>
            <a:ext cx="3680460" cy="813657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0" y="511175"/>
            <a:ext cx="10828020" cy="8136573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9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7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0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0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84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5"/>
            <a:ext cx="7254240" cy="609187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5"/>
            <a:ext cx="7254240" cy="609187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7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4" y="2353628"/>
            <a:ext cx="7220902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4" y="3507105"/>
            <a:ext cx="7220902" cy="515842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0" y="2353628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0" y="3507105"/>
            <a:ext cx="7256463" cy="515842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64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0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6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46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6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3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5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2D2E7-3C20-4A81-8628-F1BA452E43D8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1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8E7BC-DA07-4E69-96B5-925EAA834D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0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 rot="10800000">
            <a:off x="-2" y="-4"/>
            <a:ext cx="16459201" cy="795555"/>
          </a:xfrm>
          <a:prstGeom prst="rect">
            <a:avLst/>
          </a:prstGeom>
          <a:gradFill flip="none" rotWithShape="1">
            <a:gsLst>
              <a:gs pos="0">
                <a:srgbClr val="3A3A3C"/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D19AA1-19FF-4332-A908-8269701AE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3248" y="131560"/>
            <a:ext cx="8205911" cy="453881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the title of your presentation, capitalize first letter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00109057-A903-4113-B2CC-386F92328270}"/>
              </a:ext>
            </a:extLst>
          </p:cNvPr>
          <p:cNvSpPr txBox="1">
            <a:spLocks/>
          </p:cNvSpPr>
          <p:nvPr/>
        </p:nvSpPr>
        <p:spPr>
          <a:xfrm>
            <a:off x="2133601" y="814416"/>
            <a:ext cx="4329233" cy="623698"/>
          </a:xfrm>
          <a:prstGeom prst="rect">
            <a:avLst/>
          </a:prstGeom>
        </p:spPr>
        <p:txBody>
          <a:bodyPr vert="horz" lIns="15383" tIns="7692" rIns="15383" bIns="7692" rtlCol="0" anchor="b">
            <a:noAutofit/>
          </a:bodyPr>
          <a:lstStyle>
            <a:lvl1pPr algn="ctr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  <a:r>
              <a:rPr lang="en-US" sz="1200" u="sng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Co-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sz="12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Co-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sz="12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First affiliation, City, Country</a:t>
            </a:r>
          </a:p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Second affiliation, City, Country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5C2EA5E6-C804-3074-AC64-DF4318C58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66" y="93762"/>
            <a:ext cx="662920" cy="632738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>
            <a:off x="14889344" y="5848"/>
            <a:ext cx="1740" cy="80856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hteck 8"/>
          <p:cNvSpPr/>
          <p:nvPr/>
        </p:nvSpPr>
        <p:spPr>
          <a:xfrm>
            <a:off x="217140" y="1550000"/>
            <a:ext cx="3924000" cy="32629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217140" y="5013490"/>
            <a:ext cx="3924000" cy="43422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4365457" y="1550000"/>
            <a:ext cx="3924000" cy="32629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8513772" y="1032812"/>
            <a:ext cx="3924000" cy="8322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/>
        </p:nvSpPr>
        <p:spPr>
          <a:xfrm>
            <a:off x="12662087" y="7070087"/>
            <a:ext cx="4148316" cy="2274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12662086" y="1049763"/>
            <a:ext cx="4148317" cy="5743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9" name="Rechteck 18"/>
          <p:cNvSpPr/>
          <p:nvPr/>
        </p:nvSpPr>
        <p:spPr>
          <a:xfrm>
            <a:off x="4365456" y="5013490"/>
            <a:ext cx="3924000" cy="43422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0" name="Textfeld 19"/>
          <p:cNvSpPr txBox="1"/>
          <p:nvPr/>
        </p:nvSpPr>
        <p:spPr>
          <a:xfrm>
            <a:off x="324481" y="2026926"/>
            <a:ext cx="3816659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ne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vero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prompta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intellegat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facete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vocibus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ne. Ei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soluta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omnium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endParaRPr lang="de-DE" sz="1400" dirty="0">
              <a:solidFill>
                <a:srgbClr val="1420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unum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eripuit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mandamus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quo, </a:t>
            </a:r>
            <a:r>
              <a:rPr lang="de-DE" sz="1400" dirty="0" err="1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</a:t>
            </a:r>
            <a:r>
              <a:rPr lang="de-DE" sz="14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1557884" y="1554944"/>
            <a:ext cx="12425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cap="small" dirty="0">
                <a:solidFill>
                  <a:srgbClr val="DF6C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1368662" y="5080786"/>
            <a:ext cx="16209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cap="small" dirty="0">
                <a:solidFill>
                  <a:srgbClr val="DF6C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5687933" y="1550000"/>
            <a:ext cx="12790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cap="small" dirty="0">
                <a:solidFill>
                  <a:srgbClr val="DF6C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Materials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5484437" y="5050226"/>
            <a:ext cx="16860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cap="small" dirty="0">
                <a:solidFill>
                  <a:srgbClr val="DF6C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9927962" y="1077765"/>
            <a:ext cx="1095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cap="small" dirty="0">
                <a:solidFill>
                  <a:srgbClr val="DF6C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14009660" y="1077765"/>
            <a:ext cx="1453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cap="small" dirty="0">
                <a:solidFill>
                  <a:srgbClr val="DF6C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13568548" y="7070087"/>
            <a:ext cx="23353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cap="small" dirty="0">
                <a:solidFill>
                  <a:srgbClr val="DF6C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3300" y="7070087"/>
            <a:ext cx="2272800" cy="1536541"/>
          </a:xfrm>
          <a:prstGeom prst="rect">
            <a:avLst/>
          </a:prstGeom>
        </p:spPr>
      </p:pic>
      <p:sp>
        <p:nvSpPr>
          <p:cNvPr id="29" name="Textfeld 28"/>
          <p:cNvSpPr txBox="1"/>
          <p:nvPr/>
        </p:nvSpPr>
        <p:spPr>
          <a:xfrm>
            <a:off x="1081289" y="8668652"/>
            <a:ext cx="38166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nn-NO" sz="1200" i="1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Stet clita kasd gubergren, no sea</a:t>
            </a:r>
            <a:endParaRPr lang="de-DE" sz="1200" i="1" dirty="0">
              <a:solidFill>
                <a:srgbClr val="1420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DF7BC10-0B01-46CA-BC22-AC2CC6BA0F8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9329" b="23692"/>
          <a:stretch/>
        </p:blipFill>
        <p:spPr>
          <a:xfrm>
            <a:off x="14896878" y="-12191"/>
            <a:ext cx="2176667" cy="795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694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feld 29"/>
          <p:cNvSpPr txBox="1"/>
          <p:nvPr/>
        </p:nvSpPr>
        <p:spPr>
          <a:xfrm>
            <a:off x="908020" y="1120993"/>
            <a:ext cx="14509780" cy="2485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Please, do not change the aspect ratio (16:9) of the slides nor the font type, size and color</a:t>
            </a:r>
          </a:p>
          <a:p>
            <a:pPr marL="177800" indent="-1778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 free to create an own structure. The current structure (Abstract, Introduction, Materials, Methodology, Results, Conclusion and Acknowledgments) is a proposal only (rather for experimental work)  </a:t>
            </a:r>
          </a:p>
          <a:p>
            <a:pPr marL="177800" indent="-1778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for pre-recorded presentation: 10-15 min</a:t>
            </a:r>
          </a:p>
          <a:p>
            <a:pPr marL="177800" indent="-1778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for summary (live) during the conference: 5 min + 5 min for questions</a:t>
            </a:r>
          </a:p>
          <a:p>
            <a:pPr marL="177800" indent="-1778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Video in format of .mp4 or .MOV / or alternatively audio recording with poster as a video file</a:t>
            </a:r>
          </a:p>
          <a:p>
            <a:pPr marL="177800" indent="-1778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420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Maximum file size: 1 GB</a:t>
            </a:r>
          </a:p>
          <a:p>
            <a:pPr marL="177800" indent="-177800"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de-DE" sz="1600" dirty="0">
              <a:solidFill>
                <a:srgbClr val="1420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908020" y="632078"/>
            <a:ext cx="41914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cap="small" dirty="0">
                <a:solidFill>
                  <a:srgbClr val="DF6C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159891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179</Words>
  <Application>Microsoft Office PowerPoint</Application>
  <PresentationFormat>Benutzerdefiniert</PresentationFormat>
  <Paragraphs>21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Type the title of your presentation, capitalize first letter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WANLOP HARNNARONGCHAI</dc:creator>
  <cp:lastModifiedBy>Tamas Toth</cp:lastModifiedBy>
  <cp:revision>55</cp:revision>
  <dcterms:created xsi:type="dcterms:W3CDTF">2022-04-05T07:51:34Z</dcterms:created>
  <dcterms:modified xsi:type="dcterms:W3CDTF">2025-09-01T14:15:46Z</dcterms:modified>
</cp:coreProperties>
</file>